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88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37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4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59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05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9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95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3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877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8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74638" y="104775"/>
            <a:ext cx="8445501" cy="6626999"/>
            <a:chOff x="274638" y="104775"/>
            <a:chExt cx="8445501" cy="6626999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1779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783679" y="4797152"/>
            <a:ext cx="56840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Functional ELISA with anti-human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Podoplanin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[Cat#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102-PA40AG]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Recombinant human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soluble Podoplanin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Cat#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S01-046]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was coated with increasing amounts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a 96 well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microtiter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plate.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934020" y="946655"/>
            <a:ext cx="32624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Podoplanin</a:t>
            </a: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102-PA40AG / S01-046)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961" y="1844824"/>
            <a:ext cx="3828176" cy="269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8852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</cp:revision>
  <dcterms:created xsi:type="dcterms:W3CDTF">2014-04-11T11:38:37Z</dcterms:created>
  <dcterms:modified xsi:type="dcterms:W3CDTF">2015-03-13T09:47:59Z</dcterms:modified>
</cp:coreProperties>
</file>